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34B4C-9649-49BB-909B-DFD13B6772BE}" v="120" dt="2025-03-15T06:33:07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FC089-7DFD-4625-8F92-65071B866B70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291A0-C36F-49D6-B88E-3C368693B7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8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291A0-C36F-49D6-B88E-3C368693B72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07323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98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322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C0521-587E-CABD-69CB-0E83AE61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72E9CC-77ED-7461-424E-666DF789C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E19C60-3560-071F-2218-0623CC032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F856E3-1AEC-BDFF-1262-34A7B13A4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5D9337-3729-189B-D5AE-4F5CA725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96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18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3324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424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78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69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50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666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073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Picture background">
            <a:extLst>
              <a:ext uri="{FF2B5EF4-FFF2-40B4-BE49-F238E27FC236}">
                <a16:creationId xmlns:a16="http://schemas.microsoft.com/office/drawing/2014/main" id="{3122D080-B948-C1BB-6B90-652AE1572A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8649BC-7B70-4BAE-CD43-E19D875E3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700">
                <a:solidFill>
                  <a:srgbClr val="FFFFFF"/>
                </a:solidFill>
              </a:rPr>
              <a:t>Анализ поведения разработчиков в Git-репозиториях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5E08138C-460F-DB94-D34E-2102893E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5175" y="-202557"/>
            <a:ext cx="1654629" cy="1654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E08A60-A361-03C2-44F2-074A760311AC}"/>
              </a:ext>
            </a:extLst>
          </p:cNvPr>
          <p:cNvSpPr txBox="1"/>
          <p:nvPr/>
        </p:nvSpPr>
        <p:spPr>
          <a:xfrm>
            <a:off x="6251371" y="4214418"/>
            <a:ext cx="527998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GitBehaviorAnalyzer</a:t>
            </a:r>
            <a:r>
              <a:rPr lang="ru-RU" sz="4000" dirty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ETL </a:t>
            </a:r>
            <a:r>
              <a:rPr lang="ru-RU" sz="4000" dirty="0">
                <a:solidFill>
                  <a:srgbClr val="FFFFFF"/>
                </a:solidFill>
              </a:rPr>
              <a:t>фаза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C9171F47-A755-4AAE-9D50-86DFE4A6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214" y="7626"/>
            <a:ext cx="1902431" cy="83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36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0674DD-7EF7-4A78-AF1B-FD207810AD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4358" y="1579419"/>
            <a:ext cx="8836428" cy="44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0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4DE112-44D0-4013-8504-5F09C0E3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0EE8E1-EB1B-482A-BD84-7857313D83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819592"/>
            <a:ext cx="9601199" cy="42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7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4DE112-44D0-4013-8504-5F09C0E3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9F4EA0-FFDF-42DB-823E-E09727133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1" y="2286000"/>
            <a:ext cx="9601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0" y="1158269"/>
            <a:ext cx="5281353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Пропуски в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160682-4C4A-4366-9B75-5B1C6A32AD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1575" cy="37906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36637D-6E4C-43FF-871E-2F793CD208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1575" y="2876204"/>
            <a:ext cx="5940425" cy="39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8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933EB-F973-4233-91EE-6A1C59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0" y="430530"/>
            <a:ext cx="9601200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Нормализация и очистка данных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FFF70C-B462-47A7-8EE6-1D7250C12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8470" y="1173480"/>
            <a:ext cx="5940425" cy="4578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9D4199-46F1-47BF-B019-E52BBF411C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9215" y="4680267"/>
            <a:ext cx="577278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0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8AC084-7551-4786-8470-336964E6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344978"/>
            <a:ext cx="11377353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Хронологические таблицы для каждого файла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2746BF-3CB1-4835-8D1B-0F5D8BC16C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1026" y="1223763"/>
            <a:ext cx="10947862" cy="53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41B2C-6398-4D9F-AA87-533B0E5F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303625-50C5-46E5-8CE2-383BA0B4E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087F78-168C-4AB8-B665-CAF23E4FCB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58188"/>
            <a:ext cx="12191999" cy="69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4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BA7F7-358B-FA78-6F70-E436B48D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Проблематика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300211-887B-741C-86BC-0A6370802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 </a:t>
            </a:r>
            <a:r>
              <a:rPr lang="en-US" sz="1900" dirty="0" err="1"/>
              <a:t>Команды</a:t>
            </a:r>
            <a:r>
              <a:rPr lang="en-US" sz="1900" dirty="0"/>
              <a:t> </a:t>
            </a:r>
            <a:r>
              <a:rPr lang="en-US" sz="1900" dirty="0" err="1"/>
              <a:t>разработки</a:t>
            </a:r>
            <a:r>
              <a:rPr lang="en-US" sz="1900" dirty="0"/>
              <a:t> </a:t>
            </a:r>
            <a:r>
              <a:rPr lang="en-US" sz="1900" dirty="0" err="1"/>
              <a:t>не</a:t>
            </a:r>
            <a:r>
              <a:rPr lang="en-US" sz="1900" dirty="0"/>
              <a:t> </a:t>
            </a:r>
            <a:r>
              <a:rPr lang="en-US" sz="1900" dirty="0" err="1"/>
              <a:t>анализируют</a:t>
            </a:r>
            <a:r>
              <a:rPr lang="en-US" sz="1900" dirty="0"/>
              <a:t> </a:t>
            </a:r>
            <a:r>
              <a:rPr lang="en-US" sz="1900" dirty="0" err="1"/>
              <a:t>коммиты</a:t>
            </a:r>
            <a:r>
              <a:rPr lang="en-US" sz="1900" dirty="0"/>
              <a:t> </a:t>
            </a:r>
            <a:r>
              <a:rPr lang="en-US" sz="1900" dirty="0" err="1"/>
              <a:t>на</a:t>
            </a:r>
            <a:r>
              <a:rPr lang="en-US" sz="1900" dirty="0"/>
              <a:t> </a:t>
            </a:r>
            <a:r>
              <a:rPr lang="en-US" sz="1900" dirty="0" err="1"/>
              <a:t>предмет</a:t>
            </a:r>
            <a:r>
              <a:rPr lang="en-US" sz="1900" dirty="0"/>
              <a:t> </a:t>
            </a:r>
            <a:r>
              <a:rPr lang="en-US" sz="1900" dirty="0" err="1"/>
              <a:t>аномалий</a:t>
            </a:r>
          </a:p>
          <a:p>
            <a:r>
              <a:rPr lang="en-US" sz="1900" dirty="0"/>
              <a:t> </a:t>
            </a:r>
            <a:r>
              <a:rPr lang="en-US" sz="1900" dirty="0" err="1"/>
              <a:t>Возможны</a:t>
            </a:r>
            <a:r>
              <a:rPr lang="en-US" sz="1900" dirty="0"/>
              <a:t> </a:t>
            </a:r>
            <a:r>
              <a:rPr lang="en-US" sz="1900" dirty="0" err="1"/>
              <a:t>угрозы</a:t>
            </a:r>
            <a:r>
              <a:rPr lang="en-US" sz="1900" dirty="0"/>
              <a:t> </a:t>
            </a:r>
            <a:r>
              <a:rPr lang="en-US" sz="1900" dirty="0" err="1"/>
              <a:t>безопасности</a:t>
            </a:r>
            <a:r>
              <a:rPr lang="en-US" sz="1900" dirty="0"/>
              <a:t> (</a:t>
            </a:r>
            <a:r>
              <a:rPr lang="en-US" sz="1900" dirty="0" err="1"/>
              <a:t>инсайдеры</a:t>
            </a:r>
            <a:r>
              <a:rPr lang="en-US" sz="1900" dirty="0"/>
              <a:t>, </a:t>
            </a:r>
            <a:r>
              <a:rPr lang="en-US" sz="1900" dirty="0" err="1"/>
              <a:t>саботаж</a:t>
            </a:r>
            <a:r>
              <a:rPr lang="en-US" sz="1900" dirty="0"/>
              <a:t>)</a:t>
            </a:r>
          </a:p>
          <a:p>
            <a:r>
              <a:rPr lang="en-US" sz="1900" dirty="0"/>
              <a:t> </a:t>
            </a:r>
            <a:r>
              <a:rPr lang="en-US" sz="1900" dirty="0" err="1"/>
              <a:t>Отсутствие</a:t>
            </a:r>
            <a:r>
              <a:rPr lang="en-US" sz="1900" dirty="0"/>
              <a:t> </a:t>
            </a:r>
            <a:r>
              <a:rPr lang="en-US" sz="1900" dirty="0" err="1"/>
              <a:t>инструментов</a:t>
            </a:r>
            <a:r>
              <a:rPr lang="en-US" sz="1900" dirty="0"/>
              <a:t> </a:t>
            </a:r>
            <a:r>
              <a:rPr lang="en-US" sz="1900" dirty="0" err="1"/>
              <a:t>для</a:t>
            </a:r>
            <a:r>
              <a:rPr lang="en-US" sz="1900" dirty="0"/>
              <a:t> </a:t>
            </a:r>
            <a:r>
              <a:rPr lang="en-US" sz="1900" dirty="0" err="1"/>
              <a:t>анализа</a:t>
            </a:r>
            <a:r>
              <a:rPr lang="en-US" sz="1900" dirty="0"/>
              <a:t> </a:t>
            </a:r>
            <a:r>
              <a:rPr lang="en-US" sz="1900" dirty="0" err="1"/>
              <a:t>поведения</a:t>
            </a:r>
            <a:r>
              <a:rPr lang="en-US" sz="1900" dirty="0"/>
              <a:t> в </a:t>
            </a:r>
            <a:r>
              <a:rPr lang="en-US" sz="1900" dirty="0" err="1"/>
              <a:t>репозиториях</a:t>
            </a:r>
          </a:p>
        </p:txBody>
      </p:sp>
    </p:spTree>
    <p:extLst>
      <p:ext uri="{BB962C8B-B14F-4D97-AF65-F5344CB8AC3E}">
        <p14:creationId xmlns:p14="http://schemas.microsoft.com/office/powerpoint/2010/main" val="1230009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666BA-1A7B-0510-20C4-65750CED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Как GitBehaviorAnalyzer решает проблему?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8A39E9-974F-EF5A-3A10-A8973918E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 Автоматический анализ коммитов</a:t>
            </a:r>
          </a:p>
          <a:p>
            <a:r>
              <a:rPr lang="en-US"/>
              <a:t> Выявление аномального поведения разработчиков</a:t>
            </a:r>
          </a:p>
          <a:p>
            <a:r>
              <a:rPr lang="en-US"/>
              <a:t> Визуализация данных и отчёты</a:t>
            </a:r>
          </a:p>
        </p:txBody>
      </p:sp>
    </p:spTree>
    <p:extLst>
      <p:ext uri="{BB962C8B-B14F-4D97-AF65-F5344CB8AC3E}">
        <p14:creationId xmlns:p14="http://schemas.microsoft.com/office/powerpoint/2010/main" val="1813448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Репозиторий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0A902B-296E-453C-BCED-740D8039A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335B32-CE12-4BBB-8CA4-7A33E24586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774565"/>
            <a:ext cx="9601200" cy="37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Токен доступа  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0E5564-7EF3-4544-B8B3-7B1981429C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855" y="2241405"/>
            <a:ext cx="6708689" cy="28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2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595" y="684616"/>
            <a:ext cx="5204384" cy="148590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Получение коммитов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AFF468-7122-40B8-B947-A404EDB8AA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6582" y="0"/>
            <a:ext cx="5544993" cy="28551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F46F1B-F7A2-44F8-B75A-8B9FAF824F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1575" y="2855133"/>
            <a:ext cx="5940425" cy="39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7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77" y="536170"/>
            <a:ext cx="5940425" cy="148590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Получение коммитов (расширенное)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5B0591-5D13-4DDE-AA8A-DDD8B18F4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0425" cy="4565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6A69F7-C854-4646-AAEC-7201F40540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40425" y="2309495"/>
            <a:ext cx="6251575" cy="45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56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44E2D03D-2DBC-48C1-993E-5EDFD75CD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739AA-3589-445A-8713-0AB7F25BD6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1" y="990600"/>
            <a:ext cx="9601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2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4DE112-44D0-4013-8504-5F09C0E3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F9D96-91C0-4AE1-906F-F9D2D70AEA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1" y="1579420"/>
            <a:ext cx="9601199" cy="45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62019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2956</TotalTime>
  <Words>97</Words>
  <Application>Microsoft Office PowerPoint</Application>
  <PresentationFormat>Широкоэкранный</PresentationFormat>
  <Paragraphs>22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Calibri</vt:lpstr>
      <vt:lpstr>Franklin Gothic Book</vt:lpstr>
      <vt:lpstr>Уголки</vt:lpstr>
      <vt:lpstr>Презентация PowerPoint</vt:lpstr>
      <vt:lpstr>Проблематика</vt:lpstr>
      <vt:lpstr>Как GitBehaviorAnalyzer решает проблему?</vt:lpstr>
      <vt:lpstr>Репозиторий</vt:lpstr>
      <vt:lpstr>Токен доступа   </vt:lpstr>
      <vt:lpstr>Получение коммитов</vt:lpstr>
      <vt:lpstr>Получение коммитов (расширенное)</vt:lpstr>
      <vt:lpstr>Презентация PowerPoint</vt:lpstr>
      <vt:lpstr>Генератор синтетических данных о коммитах</vt:lpstr>
      <vt:lpstr>Генератор синтетических данных о коммитах</vt:lpstr>
      <vt:lpstr>Генератор синтетических данных о коммитах</vt:lpstr>
      <vt:lpstr>Генератор синтетических данных о коммитах</vt:lpstr>
      <vt:lpstr>Пропуски в данных</vt:lpstr>
      <vt:lpstr>Нормализация и очистка данных </vt:lpstr>
      <vt:lpstr>Хронологические таблицы для каждого файла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God Future</dc:creator>
  <cp:lastModifiedBy>Alexander Lazerko</cp:lastModifiedBy>
  <cp:revision>83</cp:revision>
  <dcterms:created xsi:type="dcterms:W3CDTF">2025-03-13T18:22:08Z</dcterms:created>
  <dcterms:modified xsi:type="dcterms:W3CDTF">2025-04-26T12:13:33Z</dcterms:modified>
</cp:coreProperties>
</file>